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9280" cy="5669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2023-10-22T13:52:19Z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